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0519B927-D62C-495E-91D6-A8927A1116A4}">
  <a:tblStyle styleId="{0519B927-D62C-495E-91D6-A8927A1116A4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A327BE39-E8C6-4DC5-896F-1F0B7CE88DE8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370efe3ba55_0_93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g370efe3ba55_0_9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374232e96c3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g374232e96c3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33d162267e8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Google Shape;96;g33d162267e8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7" name="Google Shape;17;p3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9" name="Google Shape;19;p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0" name="Google Shape;20;p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3" name="Google Shape;23;p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" name="Google Shape;24;p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" name="Google Shape;25;p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5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9" name="Google Shape;29;p5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" name="Google Shape;30;p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1" name="Google Shape;31;p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2" name="Google Shape;32;p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6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35" name="Google Shape;35;p6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6" name="Google Shape;36;p6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7" name="Google Shape;37;p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8" name="Google Shape;38;p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Google Shape;39;p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7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42" name="Google Shape;42;p7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3" name="Google Shape;43;p7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4" name="Google Shape;44;p7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5" name="Google Shape;45;p7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6" name="Google Shape;46;p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7" name="Google Shape;47;p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8" name="Google Shape;48;p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1" name="Google Shape;51;p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4" name="Google Shape;84;p13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{0519B927-D62C-495E-91D6-A8927A1116A4}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Imp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85" name="Google Shape;85;p13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6" name="Google Shape;86;p13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1" name="Google Shape;9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{0519B927-D62C-495E-91D6-A8927A1116A4}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a large, powerful waterfall or a series of rapids in a river; can also refer to areas of fast-flowing white water with boulders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“The territory running along the Nile River from the first cataract at Aswan to the Mediterranean Sea possessed many advantages for creating a unified and centralized polity… Its population was nestled inside the Nile valley, largely protected in its early stages of development from southern invaders by the Nile River cataracts…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11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300"/>
                        <a:buFont typeface="Inter"/>
                        <a:buChar char="-"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Robert L. Tignor, </a:t>
                      </a:r>
                      <a:r>
                        <a:rPr i="1"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Egypt: A Short History</a:t>
                      </a: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, 2011.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Imp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92" name="Google Shape;9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Cataract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3" name="Google Shape;93;p14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5"/>
          <p:cNvSpPr txBox="1"/>
          <p:nvPr>
            <p:ph idx="2" type="body"/>
          </p:nvPr>
        </p:nvSpPr>
        <p:spPr>
          <a:xfrm>
            <a:off x="3898350" y="-47000"/>
            <a:ext cx="1347300" cy="341100"/>
          </a:xfrm>
          <a:prstGeom prst="rect">
            <a:avLst/>
          </a:prstGeom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rtl="0" algn="ctr"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400">
                <a:latin typeface="Inter"/>
                <a:ea typeface="Inter"/>
                <a:cs typeface="Inter"/>
                <a:sym typeface="Inter"/>
              </a:rPr>
              <a:t>A-Z Guide</a:t>
            </a:r>
            <a:endParaRPr sz="16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9" name="Google Shape;99;p15"/>
          <p:cNvSpPr txBox="1"/>
          <p:nvPr/>
        </p:nvSpPr>
        <p:spPr>
          <a:xfrm>
            <a:off x="791600" y="207950"/>
            <a:ext cx="77394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1800"/>
              </a:spcBef>
              <a:spcAft>
                <a:spcPts val="18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boxes, write a country for each letter of the alphabet. Put the word in the box with the first letter of the word. Try to use as many letters as you can!</a:t>
            </a:r>
            <a:endParaRPr sz="11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00" name="Google Shape;100;p15"/>
          <p:cNvGraphicFramePr/>
          <p:nvPr/>
        </p:nvGraphicFramePr>
        <p:xfrm>
          <a:off x="612375" y="7138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{A327BE39-E8C6-4DC5-896F-1F0B7CE88DE8}</a:tableStyleId>
              </a:tblPr>
              <a:tblGrid>
                <a:gridCol w="2725875"/>
                <a:gridCol w="2725875"/>
                <a:gridCol w="2725875"/>
              </a:tblGrid>
              <a:tr h="381000">
                <a:tc gridSpan="3"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Topic: Civilization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 hMerge="1"/>
                <a:tc hMerge="1"/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C: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D: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E: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F: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G: 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H: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I: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J: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K: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L: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M: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N: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O: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P: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Q: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R: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T: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U: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V: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W: </a:t>
                      </a:r>
                      <a:endParaRPr b="1" sz="10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X: </a:t>
                      </a:r>
                      <a:endParaRPr b="1" sz="10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Y: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Z: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  <p:sp>
        <p:nvSpPr>
          <p:cNvPr id="101" name="Google Shape;101;p15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