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84ACB54-5608-4160-80AD-7DA1EE213345}">
  <a:tblStyle styleId="{084ACB54-5608-4160-80AD-7DA1EE21334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749c9d2de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749c9d2de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453d5d0f7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453d5d0f7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49c9d2de7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49c9d2de7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oogle Shape;73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{084ACB54-5608-4160-80AD-7DA1EE213345}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4" name="Google Shape;74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{084ACB54-5608-4160-80AD-7DA1EE213345}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an idea or set of ideas that is intended to explain facts or events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Theory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idx="2" type="body"/>
          </p:nvPr>
        </p:nvSpPr>
        <p:spPr>
          <a:xfrm>
            <a:off x="3456150" y="113700"/>
            <a:ext cx="2231700" cy="497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Evaluate the Claim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8"/>
          <p:cNvSpPr txBox="1"/>
          <p:nvPr/>
        </p:nvSpPr>
        <p:spPr>
          <a:xfrm>
            <a:off x="2433475" y="475325"/>
            <a:ext cx="4270500" cy="37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the text messages, evaluate the claim: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When people share different or incomplete accounts of the same event, it can create competing theories, confusion, and conflict.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happens when there are different accounts of the same event?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can a person do to try and verify information?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if a witness cannot be found?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90" name="Google Shape;90;p18" title="iphone-uAXV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275" y="230444"/>
            <a:ext cx="2317055" cy="4112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8" title="iphone-zAXV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74550" y="230449"/>
            <a:ext cx="2317050" cy="4112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